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Lst>
  <p:sldSz cx="9144000" cy="5143500" type="screen16x9"/>
  <p:notesSz cx="6858000" cy="9144000"/>
  <p:embeddedFontLst>
    <p:embeddedFont>
      <p:font typeface="Nunito Sans SemiBold" panose="020B0604020202020204" charset="0"/>
      <p:regular r:id="rId29"/>
      <p:bold r:id="rId30"/>
      <p:italic r:id="rId31"/>
      <p:boldItalic r:id="rId32"/>
    </p:embeddedFont>
    <p:embeddedFont>
      <p:font typeface="Nunito" panose="020B0604020202020204" charset="0"/>
      <p:regular r:id="rId33"/>
      <p:bold r:id="rId34"/>
      <p:italic r:id="rId35"/>
      <p:boldItalic r:id="rId36"/>
    </p:embeddedFont>
    <p:embeddedFont>
      <p:font typeface="Cambria Math" panose="020405030504060302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84615" autoAdjust="0"/>
  </p:normalViewPr>
  <p:slideViewPr>
    <p:cSldViewPr snapToGrid="0">
      <p:cViewPr varScale="1">
        <p:scale>
          <a:sx n="77" d="100"/>
          <a:sy n="77" d="100"/>
        </p:scale>
        <p:origin x="10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a:t>
            </a:r>
            <a:r>
              <a:rPr lang="en-US" sz="4000" dirty="0" smtClean="0">
                <a:solidFill>
                  <a:schemeClr val="bg1"/>
                </a:solidFill>
                <a:latin typeface="+mj-lt"/>
                <a:ea typeface="Arial"/>
                <a:cs typeface="Arial"/>
                <a:sym typeface="Arial"/>
              </a:rPr>
              <a:t>Parents, </a:t>
            </a:r>
            <a:r>
              <a:rPr lang="en-US" sz="4000" dirty="0" err="1" smtClean="0">
                <a:solidFill>
                  <a:schemeClr val="bg1"/>
                </a:solidFill>
                <a:latin typeface="+mj-lt"/>
                <a:ea typeface="Arial"/>
                <a:cs typeface="Arial"/>
                <a:sym typeface="Arial"/>
              </a:rPr>
              <a:t>Carers</a:t>
            </a:r>
            <a:r>
              <a:rPr lang="en-US" sz="4000" dirty="0" smtClean="0">
                <a:solidFill>
                  <a:schemeClr val="bg1"/>
                </a:solidFill>
                <a:latin typeface="+mj-lt"/>
                <a:ea typeface="Arial"/>
                <a:cs typeface="Arial"/>
                <a:sym typeface="Arial"/>
              </a:rPr>
              <a:t> </a:t>
            </a:r>
            <a:r>
              <a:rPr lang="en-US" sz="4000" dirty="0">
                <a:solidFill>
                  <a:schemeClr val="bg1"/>
                </a:solidFill>
                <a:latin typeface="+mj-lt"/>
                <a:ea typeface="Arial"/>
                <a:cs typeface="Arial"/>
                <a:sym typeface="Arial"/>
              </a:rPr>
              <a:t>&amp;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pPr marL="114300" indent="0">
              <a:buNone/>
            </a:pPr>
            <a:r>
              <a:rPr lang="en-GB" sz="4400" dirty="0" smtClean="0"/>
              <a:t>Any Questions</a:t>
            </a:r>
          </a:p>
          <a:p>
            <a:pPr marL="114300" indent="0" algn="ctr">
              <a:buNone/>
            </a:pPr>
            <a:r>
              <a:rPr lang="en-GB" sz="16600" dirty="0"/>
              <a:t>?</a:t>
            </a:r>
          </a:p>
        </p:txBody>
      </p:sp>
      <p:sp>
        <p:nvSpPr>
          <p:cNvPr id="4" name="Slide Number Placeholder 3"/>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606222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TotalTime>
  <Words>2529</Words>
  <Application>Microsoft Office PowerPoint</Application>
  <PresentationFormat>On-screen Show (16:9)</PresentationFormat>
  <Paragraphs>256</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Nunito Sans Light</vt:lpstr>
      <vt:lpstr>Nunito Sans SemiBold</vt:lpstr>
      <vt:lpstr>Nunito</vt:lpstr>
      <vt:lpstr>Wingdings</vt:lpstr>
      <vt:lpstr>Arial</vt:lpstr>
      <vt:lpstr>Cambria Math</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E Hancock</dc:creator>
  <cp:lastModifiedBy>E Hancock</cp:lastModifiedBy>
  <cp:revision>22</cp:revision>
  <dcterms:modified xsi:type="dcterms:W3CDTF">2025-03-26T16:07:14Z</dcterms:modified>
</cp:coreProperties>
</file>